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5" d="100"/>
          <a:sy n="65" d="100"/>
        </p:scale>
        <p:origin x="8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o Guti" userId="9688279a357195a8" providerId="LiveId" clId="{5F78D1AB-357B-42F4-97EB-ADAE5D6BF131}"/>
    <pc:docChg chg="custSel modSld">
      <pc:chgData name="Alejo Guti" userId="9688279a357195a8" providerId="LiveId" clId="{5F78D1AB-357B-42F4-97EB-ADAE5D6BF131}" dt="2026-09-02T21:10:37.105" v="1" actId="478"/>
      <pc:docMkLst>
        <pc:docMk/>
      </pc:docMkLst>
      <pc:sldChg chg="delSp mod">
        <pc:chgData name="Alejo Guti" userId="9688279a357195a8" providerId="LiveId" clId="{5F78D1AB-357B-42F4-97EB-ADAE5D6BF131}" dt="2026-09-02T21:10:37.105" v="1" actId="478"/>
        <pc:sldMkLst>
          <pc:docMk/>
          <pc:sldMk cId="0" sldId="256"/>
        </pc:sldMkLst>
        <pc:spChg chg="del">
          <ac:chgData name="Alejo Guti" userId="9688279a357195a8" providerId="LiveId" clId="{5F78D1AB-357B-42F4-97EB-ADAE5D6BF131}" dt="2026-09-02T21:10:34.439" v="0" actId="478"/>
          <ac:spMkLst>
            <pc:docMk/>
            <pc:sldMk cId="0" sldId="256"/>
            <ac:spMk id="10" creationId="{00000000-0000-0000-0000-000000000000}"/>
          </ac:spMkLst>
        </pc:spChg>
        <pc:spChg chg="del">
          <ac:chgData name="Alejo Guti" userId="9688279a357195a8" providerId="LiveId" clId="{5F78D1AB-357B-42F4-97EB-ADAE5D6BF131}" dt="2026-09-02T21:10:37.105" v="1" actId="478"/>
          <ac:spMkLst>
            <pc:docMk/>
            <pc:sldMk cId="0" sldId="256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5215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2 de 16. Presentarse, dar la bienvenida y verificar que todos tengan su equipo encendido antes de comenzar.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1 · Comunicación inteligente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Cartas y correos · Traducción de textos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Redactar una carta formal con todas sus partes.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Escribir un correo electrónico claro y respetuoso.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Traducir un texto y entender qué dice cada parte.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Unidad 1 · Comunicación inteligente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Recordemos la clase pasada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fórmula de cuatro partes: qué, para quién, tono y tamaño.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¿Alguien envió un mensaje escrito con ayuda de la IA?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Contemos cómo les fue.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Unidad 1 · Comunicación inteligente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carta formal siempre tiene las mismas partes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Saludo, motivo, petición y despedida. Esa estructura no cambia. La IA arma la estructura en segundos; el contenido y los datos los pone usted.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como un formulario: los espacios ya existen, usted los llena.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Unidad 1 · Comunicación inteligente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el TIPO: carta, correo o solicitud.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A QUIÉN va dirigida: la EPS, la administración, el banco.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QUÉ pide o informa, con los datos exactos.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el TONO: formal y respetuoso.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revisarla: «revísala y dime si falta algo importante».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Unidad 1 · Comunicación inteligente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Ejemplo de carta formal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petición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«Escribe una carta formal dirigida a mi EPS solicitando una cita con el especialista en cardiología. Explica que llevo dos meses esperando. Tono respetuoso, máximo una página.»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Después, pídale esto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«Ahora déjame los espacios en blanco donde debo poner mi nombre, mi cédula y la fecha.»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Unidad 1 · Comunicación inteligente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Correo y traducción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correo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«Escribe un correo corto y cordial para la administración del conjunto, informando que la luz del pasillo está dañada desde el lunes.»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traducción explicada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«Traduce este texto al inglés y explícame en español qué significa cada parte.»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Unidad 1 · Comunicación inteligente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una carta que de verdad necesite escribir.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la petición con los cinco pasos.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que los datos (fechas, números, nombres) estén correctos.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Guarde la carta en una carpeta de su computador.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Unidad 1 · Comunicación inteligente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los datos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Fechas, números de documento y direcciones: eso lo revisa usted, no la máquina.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Ojo con las traducciones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dichos y modismos a veces se traducen mal. Pida que le expliquen la frase.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sensible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pegue documentos con datos bancarios o de salud completos.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Unidad 1 · Comunicación inteligente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Redacte una carta formal y un correo, y guárdelos en una carpeta.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Traduzca un texto corto que le interese y pida que se lo expliquen.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Unidad 1 · Comunicación inteligente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carta formal tiene saludo, motivo, petición y despedida.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arma la estructura; los datos los verifica usted.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puede pedir que deje espacios en blanco para llenar a mano.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corrección de ortografía y redacción.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913</Words>
  <Application>Microsoft Office PowerPoint</Application>
  <PresentationFormat>Panorámica</PresentationFormat>
  <Paragraphs>129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2 — Cartas y correos · Traducción de textos</dc:title>
  <dc:subject>PptxGenJS Presentation</dc:subject>
  <dc:creator>Jorge Alejandro Aldana Gutiérrez</dc:creator>
  <cp:lastModifiedBy>Alejo Guti</cp:lastModifiedBy>
  <cp:revision>1</cp:revision>
  <dcterms:created xsi:type="dcterms:W3CDTF">2026-08-10T03:34:00Z</dcterms:created>
  <dcterms:modified xsi:type="dcterms:W3CDTF">2026-09-02T21:10:43Z</dcterms:modified>
</cp:coreProperties>
</file>