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3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 · Comunicación inteligente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Corrección gramatical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27 de agosto          Grupo 2 · miércoles 26 de agosto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la ortografía y la puntuación de un texto propio.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qué se corrigió y por qué.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Hacer un texto más claro sin perder su forma de hablar.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clase pasada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partes de una carta formal.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¿Alguien escribió una carta o un correo?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ese texto: hoy lo vamos a mejorar.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corrector que además le explica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no solo señala el error: le dice por qué estaba mal. Así usted aprende y la próxima vez no lo repite.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como un profesor de español que revisa su cuaderno y le explica cada marca roja.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 o escriba su texto en el asistente.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«corrige la ortografía y la puntuación, sin cambiar mi forma de escribir».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«explícame qué corregiste y por qué».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quiere, pida una versión más clara y más corta.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las dos versiones y quédese con la que suene a usted.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dos peticiones clave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corregir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«Corrige la ortografía y la puntuación de este texto. No cambies mi estilo ni mis palabras.»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aprender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«Ahora hazme una lista de los errores que tenía y explícame cada uno con palabras sencillas.»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mejorar la claridad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claro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«Deja este texto más claro y más corto, máximo cinco líneas, sin quitarle nada importante.»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formal o más cercano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«Escríbelo de forma más formal, para presentarlo en una oficina.»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un párrafo sobre algo que le guste, sin preocuparse por los errores.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corrección y luego la explicación.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 las dos versiones en voz alta.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Decida cuál conserva: usted tiene la última palabra.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Cuide su voz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texto ya no suena a usted, pida que respete su manera de hablar.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Nombres propios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a veces «corrige» nombres o apellidos que estaban bien.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Corrige de más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veces cambia cosas que no hacía falta cambiar. Compare siempre.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dos textos suyos y anote tres errores que suele cometer.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una versión corta y una versión larga del mismo texto.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Unidad 1 · Comunicación inteligente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puede corregir sin perder la forma propia de escribir.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la explicación es lo que hace que uno aprenda.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última palabra siempre es de quien escribe.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Empezamos la Unidad 2: organización personal con IA.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3 — Corrección gramatical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