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4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2 · Organización personal con IA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Agendas y recordatorios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3 de septiembre          Grupo 2 · miércoles 2 de septiembre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Organizar los pendientes de la semana en una lista clara.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por importancia lo que hay que hacer.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Pasar los recordatorios al celular.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a mano su celular y su agenda de papel, si la usa.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todo lo que tiene pendiente esta semana.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importa si está desordenado: para eso vamos a usar la IA.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Usted cuenta el desorden, la IA lo ordena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hace falta llegar con la lista organizada. Cuente todo tal como se le venga a la cabeza y pida que se lo ordene por días.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como vaciar la cartera sobre la mesa y que alguien le acomode todo por grupos.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Cuente TODO lo que tiene pendiente, sin orden.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«organízame esto por días de la semana».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«ponme primero lo más urgente».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lista corta para copiarla al celular.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el recordatorio en el celular: la IA no le va a avisar sola.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completo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usted escribe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«Tengo cita médica el martes a las 9, el cumpleaños de mi nieta el sábado, pagar los servicios antes del viernes y clase de IA el jueves. Organízame la semana por días.»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pide después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«Ahora dime qué debo hacer primero y hazme una lista de cinco líneas para copiar al celular.»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el día a día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 del día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«Hazme una lista corta de lo que tengo que hacer hoy, en orden, con la hora al lado.»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Repaso semanal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«Recuérdame qué quedó pendiente de la semana pasada y qué debo pasar a esta semana.»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Cuéntele al asistente sus pendientes reales de esta semana.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 lista ordenada por días.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Escoja los tres más importantes.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Cree un recordatorio en su celular para el primero.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no le avisa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recordatorio lo tiene que poner usted en el celular o en la agenda.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las fechas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 que los días y las horas quedaron como usted los dijo.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datos de salud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decir «cita médica» sin escribir su diagnóstico ni sus medicamentos.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Organice su semana con ayuda del asistente y ponga dos recordatorios en el celular.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 de la semana, revise qué cumplió.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 · Unidad 2 · Organización personal con IA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que llegar ordenado: la IA ordena lo que usted le cuenta.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urgente primero, y máximo tres cosas importantes por día.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recordatorio siempre queda en el celular, no en el asistente.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planificar actividades y eventos.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4 — Agendas y recordatorios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