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5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2 · Organización personal con IA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Planificación de actividades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10 de septiembre          Grupo 2 · miércoles 9 de septiembre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una actividad grande en pasos pequeños con fechas.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Armar la lista de lo que hay que comprar o conseguir.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Repartir tareas entre varias personas.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Recordemos la clase pasada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Organizamos la semana por días y por importancia.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¿Alguien puso un recordatorio en el celular?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planeamos algo más grande: un evento.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grande se vuelve fácil cuando se parte en pedazos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almuerzo familiar, un viaje o una reunión se ven imposibles vistos de una sola vez. Divididos en tareas con fecha, se vuelven manejables.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una receta: nadie hace un sancocho de un solo paso.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QUÉ va a hacer y CUÁNDO.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CUÁNTAS personas y con qué presupuesto aproximado.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 lista de tareas con la fecha de cada una.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aparte la lista de lo que hay que comprar.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una versión corta para imprimir o llevar en el bolsillo.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Ejemplo de un almuerzo familiar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usted escribe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«Voy a hacer un almuerzo familiar para 12 personas el 20 de septiembre. Hazme la lista de tareas día por día desde hoy, y aparte la lista de mercado.»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repartir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«Ahora reparte esas tareas entre tres personas y dime qué le toca a cada una.»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Otros usos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reunión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«Ayúdame a planear una reunión del grupo de la iglesia para 25 personas, con refrigerio sencillo.»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arreglo en la casa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«Voy a pintar la sala. Dime qué necesito comprar y en qué orden hacer las cosas.»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una actividad real que tenga próxima.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 lista de tareas con fechas.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 lista de compras.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 cuál es la primera tarea y cuándo la va a hacer.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precios cambian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valores que dé la IA pueden estar desactualizados. Confirme en el mercado.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 realista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la lista tiene 30 tareas, pida que la reduzca a 10.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decide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una propuesta, no una orden. Quite lo que no le sirva.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Planee una actividad real con ayuda del asistente y traiga la lista impresa o escrita.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 lo que ya alcanzó a hacer.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Unidad 2 · Organización personal con IA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actividad grande se divide en tareas con fecha.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lista de compras va aparte de la lista de tareas.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precios siempre se confirman por fuera.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planear un viaje.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5 — Planificación de actividades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