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6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2 · Organización personal con IA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Viajes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17 de septiembre          Grupo 2 · miércoles 16 de septiembre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Armar el plan de un viaje día por día, a su ritmo.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Hacer la lista de equipaje según el destino.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recomendaciones y saber cuáles hay que verificar.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Unidad 2 · Organización personal con IA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empezar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Piense en un viaje que le gustaría hacer, real o soñado.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 dónde, cuántos días y con quién?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eso empezamos.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Unidad 2 · Organización personal con IA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mejor plan es el que respeta su ritmo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le puede armar un itinerario. Si usted le cuenta que camina poco o que se cansa después del almuerzo, el plan se ajusta a usted y no al revés.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un guía turístico que le pregunta primero cómo le gusta viajar.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Unidad 2 · Organización personal con IA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a DÓNDE va, cuántos días y con quién.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QUÉ le gusta: naturaleza, historia, comida, descanso.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su RITMO: «caminamos poco, necesitamos descansos».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el plan día por día, con horarios tranquilos.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la lista de equipaje y las recomendaciones de comida.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Unidad 2 · Organización personal con IA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Ejemplo de itinerario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usted escribe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«Voy a Santa Marta cuatro días con mi esposa. Somos mayores y caminamos poco. Arma un plan tranquilo día por día, con descansos después del almuerzo.»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ajustarlo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«El segundo día está muy cargado. Déjame solo una actividad en la mañana.»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Unidad 2 · Organización personal con IA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Equipaje y comida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llevar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«Hazme la lista de equipaje para cuatro días en clima caliente, incluyendo medicamentos y documentos.»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 comer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«Recomiéndame comidas típicas de la región y dime cuáles son suaves para el estómago.»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Unidad 2 · Organización personal con IA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Escoja un destino y cuente sus gustos y su ritmo.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el plan día por día.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que le quite una actividad al día que se vea muy cargado.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Guarde el plan o imprímalo.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Unidad 2 · Organización personal con IA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horarios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Horarios de buses, museos y entradas: confírmelos en la página oficial.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 inventar direcciones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restaurante o un hotel puede no existir. Búsquelo en el mapa antes de ir.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Precios aproximados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Tómelos como una idea, no como un valor exacto.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Unidad 2 · Organización personal con IA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Arme el plan de un viaje que quiera hacer y muéstrelo en clase.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en internet dos de los lugares que le recomendó.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Unidad 2 · Organización personal con IA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Contar su ritmo cambia por completo la calidad del plan.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itinerario se puede ajustar todas las veces que quiera.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Direcciones, horarios y precios se verifican siempre.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organizar documentos en el computador.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6 — Viajes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