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7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2 · Organización personal con IA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7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Organización de documentos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24 de septiembre          Grupo 2 · miércoles 23 de septiembre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Ordenar los documentos del computador en carpetas.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Ponerles nombres que se entiendan después.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 una copia en la nube.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7 · Unidad 2 · Organización personal con IA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empezar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la carpeta donde guarda sus documentos.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Mire cuántos archivos tienen nombres como «documento1».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eso se acaba.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7 · Unidad 2 · Organización personal con IA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buen nombre es como la etiqueta de un frasco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el frasco dice «sal», usted lo encuentra en un segundo. Si no dice nada, le toca abrirlos todos. Con los archivos pasa igual.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regla más práctica: año-mes y luego el tema. Así quedan ordenados solos.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7 · Unidad 2 · Organización personal con IA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una propuesta de carpetas para sus documentos personales.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Cree las carpetas con esos nombres.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Renombre los archivos así: 2026-08 EPS autorización.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Mueva cada archivo a su carpeta.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 una copia a la nube o a una memoria USB.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7 · Unidad 2 · Organización personal con IA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Ejemplo para empezar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usted escribe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«Tengo recibos de servicios, historia clínica, escrituras, fotos y documentos del carro, todo revuelto. Propón una estructura de carpetas sencilla, máximo seis carpetas.»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regla de nombres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«Explícame con ejemplos cómo nombrar los archivos para que queden ordenados por fecha.»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7 · Unidad 2 · Organización personal con IA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Cuando el documento es largo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Resumir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«Resume este documento en cinco puntos y dime qué es lo que tengo que hacer y para cuándo.»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un trámite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«Explícame con palabras sencillas qué me está pidiendo esta carta.»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7 · Unidad 2 · Organización personal con IA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Cree tres carpetas con nombres claros.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Renombre cinco archivos con la regla año-mes-tema.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Mueva esos archivos a su carpeta.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 uno a la nube.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7 · Unidad 2 · Organización personal con IA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Copia primero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mover o borrar en cantidad, haga una copia de seguridad.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Documentos sensibles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suba documentos con datos bancarios o de salud a sitios que no conozca.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Poco a poco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intente ordenar todo en un día. Una carpeta por semana está bien.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7 · Unidad 2 · Organización personal con IA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Organice una carpeta completa de su computador.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Traiga la lista de nombres de sus carpetas para compartirla en clase.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7 · Unidad 2 · Organización personal con IA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Pocas carpetas y bien nombradas valen más que muchas y revueltas.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Año-mes-tema deja todo ordenado sin esfuerzo.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Siempre hay que tener una copia por fuera del computador.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Empezamos la Unidad 3: aprendizaje y cultura.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7 — Organización de documentos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