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8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3 · Aprendizaje y cultura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8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Tutor personal con IA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1 de octubre          Grupo 2 · miércoles 30 de septiembre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la IA para aprender cualquier tema a su propio ritmo.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 explicaciones en el nivel que usted necesita.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Comprobar si de verdad entendió.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8 · Unidad 3 · Aprendizaje y cultura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Recordemos la Unidad 2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Aprendimos a organizar la semana, planear y ordenar documentos.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cambiamos de tema: aprender.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Piense en algo que siempre haya querido entender.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8 · Unidad 3 · Aprendizaje y cultura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profesor con paciencia infinita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 preguntar lo mismo cinco veces y nadie se molesta. Puede decir «no entendí» sin pena. Ese es el mayor valor de la IA para aprender.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tener a alguien que le explica de nuevo, más despacio, las veces que haga falta.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8 · Unidad 3 · Aprendizaje y cultura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QUÉ quiere aprender y desde dónde parte: «no sé nada del tema».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Pida: «explícamelo con palabras sencillas y un ejemplo».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entendió, dígalo: «explícamelo otra vez, más fácil».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un ejemplo de la vida diaria.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que le hagan tres preguntas para comprobar si entendió.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8 · Unidad 3 · Aprendizaje y cultura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Ejemplo de una explicación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pregunta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«Explícame qué es la presión arterial alta con palabras sencillas y un ejemplo de la vida diaria. No sé nada de medicina.»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comprobar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«Ahora hazme tres preguntas para ver si entendí, y dime si respondí bien.»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8 · Unidad 3 · Aprendizaje y cultura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Otras formas de pedir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fácil todavía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«Explícamelo como si yo tuviera diez años.»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«Enséñame este tema en cinco clases cortas. Empecemos por la primera.»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8 · Unidad 3 · Aprendizaje y cultura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Escoja un tema que siempre haya querido entender.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la explicación sencilla con un ejemplo.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que se lo expliquen otra vez más fácil.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tres preguntas y respóndalas.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8 · Unidad 3 · Aprendizaje y cultura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Salud y dinero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Sirve para entender, no para decidir. Confirme siempre con su médico o su banco.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equivoca con seguridad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 dar un dato falso con mucha confianza. Verifique lo importante.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 quede callado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entendió, dígalo. No es culpa suya: es que la explicación no sirvió.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8 · Unidad 3 · Aprendizaje y cultura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Aprenda algo nuevo en tres sesiones de quince minutos.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con sus palabras lo que entendió y tráigalo a clase.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8 · Unidad 3 · Aprendizaje y cultura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puede preguntar lo mismo las veces que haga falta.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Decir «no entendí, explíquemelo más fácil» es la frase más útil del curso.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salud y dinero, la IA orienta pero no decide.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próxima clase: aprender idiomas.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8 — Tutor personal con IA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2026-08-10T03:34:00Z</dcterms:created>
  <dcterms:modified xsi:type="dcterms:W3CDTF">2026-08-10T03:34:00Z</dcterms:modified>
</cp:coreProperties>
</file>