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10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3 · Aprendizaje y cultura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Investigación de temas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22 de octubre          Grupo 2 · miércoles 21 de octubre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información sobre un tema de su interés.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las fuentes y saber verificarlas.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Distinguir un dato confiable de uno inventado.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se puede equivocar con mucha seguridad.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vamos a aprender a comprobar lo que nos dice.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clase más importante de la unidad.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IA no es un buscador: a veces inventa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no sabe algo, en lugar de decir «no sé», puede inventar una respuesta que suena perfecta. Incluso puede inventar la fuente. Esto se llama alucinación.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alguien muy seguro de sí mismo que prefiere inventar antes que quedar mal.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Haga una pregunta concreta, no general.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«dime de dónde sacaste esa información».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página oficial y compruébelo usted mismo.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es un trámite, la única fuente válida es la entidad.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resumen en puntos, ya verificado.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pregunta y la verificación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«¿Qué requisitos piden en Colombia para el subsidio de adulto mayor? Dime la entidad oficial encargada.»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comprobación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«Dame el nombre exacto de la entidad y qué debo buscar en su página. No inventes enlaces.»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Señales de alerta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Sospeche si…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da cifras muy exactas sin decir de dónde salieron, o cita una ley con número y año que usted no encuentra en ninguna parte.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útil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«¿Qué tan seguro estás de esto? ¿Qué parte debería verificar yo?»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 tema que le interese de verdad.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Haga la pregunta y pida la fuente.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esa fuente en internet y compruebe.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Cuente al grupo si el dato resultó cierto o no.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inventar fuentes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encuentra la página que le citó, es porque probablemente no existe.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Trámites: página oficial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pensiones, subsidios y salud, la fuente es la entidad, nunca la IA.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Fechas y cifras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datos cambian con el tiempo. Pregunte siempre de cuándo son.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Investigue un tema y verifique tres datos en fuentes oficiales.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un ejemplo de algo que la IA le dijo mal.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10 · Unidad 3 · Aprendizaje y cultura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a veces inventa, y lo hace con mucha seguridad.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Siempre hay que pedir la fuente y comprobarla.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trámites, la única fuente válida es la entidad oficial.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historia, cultura y resúmenes de libros.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10 — Investigación de temas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