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11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3 · Aprendizaje y cultura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Historia y cultura · Resúmenes de libros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29 de octubre          Grupo 2 · miércoles 28 de octubre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Explorar temas de historia y cultura que le interesen.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Obtener el resumen de un libro y decidir si quiere leerlo.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Preparar una conversación en grupo sobre un tema.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 · Unidad 3 · Aprendizaje y cultura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Recordemos la clase pasada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Aprendimos a pedir fuentes y a verificar.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lo aplicamos a historia y libros.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Piense en un libro o en un tema que le llame la atención.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 · Unidad 3 · Aprendizaje y cultura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IA es la puerta de entrada, no el destino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resumen le sirve para saber de qué se trata y decidir si vale la pena. No reemplaza el libro ni la conversación con otras personas.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leer la contraportada: le dice si le interesa, pero no le cuenta la historia.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 · Unidad 3 · Aprendizaje y cultura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el contexto: «cuéntame de qué época y de qué lugar estamos hablando».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el resumen del libro en diez puntos.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los temas principales y los personajes.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cinco preguntas para conversar en grupo.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fechas y nombres antes de repetirlos.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 · Unidad 3 · Aprendizaje y cultura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Historia local y general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tema regional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«Cuéntame la historia del café en el Quindío con palabras sencillas, en diez puntos. Dime qué debería verificar.»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hecho histórico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«Explícame qué pasó en Colombia en los años cincuenta, como si me lo contara un nieto a un abuelo.»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 · Unidad 3 · Aprendizaje y cultura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«Resume en diez puntos Cien años de soledad y dime cuáles son sus temas principales.»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 grupo de lectura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«Hazme cinco preguntas para conversar sobre este libro en un grupo de amigos.»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 · Unidad 3 · Aprendizaje y cultura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un libro o un tema de historia.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el resumen en diez puntos.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cinco preguntas para conversar.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Conversen en parejas usando esas preguntas.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 · Unidad 3 · Aprendizaje y cultura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fechas y nombres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donde más se equivoca. Confírmelos antes de repetirlos.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resumen no es el libro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Sirve para escoger qué leer, no para reemplazar la lectura.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 haber sesgos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 temas polémicos, busque más de una versión.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 · Unidad 3 · Aprendizaje y cultura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un libro con ayuda del resumen y empiece a leerlo.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cinco preguntas para conversar en la próxima clase.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11 · Unidad 3 · Aprendizaje y cultura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resumen ayuda a escoger, no a saltarse la lectura.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Fechas y nombres siempre se verifican.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 temas polémicos, conviene buscar más de una versión.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Empezamos la Unidad 4: creatividad y bienestar.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11 — Historia y cultura · Resúmenes de libros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