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12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Creatividad y bienestar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Generación de imágenes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5 de noviembre          Grupo 2 · miércoles 4 de noviembre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qué es una imagen generada por computador.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Describir con palabras la imagen que quiere.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la imagen y compartirla.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vamos a crear imágenes escribiendo.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que saber dibujar ni tener cámara.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una tarjeta o un dibujo que le gustaría tener.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Usted describe con palabras y la máquina dibuja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imagen no existe en ninguna parte: se crea en el momento a partir de su descripción. Entre más detalles dé, más se parece a lo que tenía en la cabeza.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explicarle a un pintor qué quiere que pinte, sin mostrarle nada.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QUÉ quiere ver: «una tarjeta de cumpleaños».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Agregue DETALLES: colores, flores, objetos.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Agregue el ESTILO: acuarela, dibujo, foto, caricatura.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cambios: «más colorida», «sin texto», «más sencilla».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Descargue la imagen y guárdela en su carpeta.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descripción completa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Descripción sencilla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«Una tarjeta de cumpleaños.»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Descripción con detalles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«Una tarjeta de cumpleaños con flores amarillas y un pastel, estilo acuarela, colores suaves, con un espacio en blanco abajo para escribir a mano.»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Otras ideas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la familia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«Un dibujo alegre de una familia compartiendo un almuerzo en el campo, estilo caricatura amable.»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imprimir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«Un paisaje del Quindío al amanecer, con montañas y palmas de cera, en formato horizontal para imprimir.»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una imagen que quiera regalar.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la descripción con detalles y estilo.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dos cambios sobre el resultado.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Descárguela y guárdela en su carpeta.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use personas reales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pida imágenes de personas identificables ni de figuras públicas.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son fotos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imagen generada no prueba nada. No la use como si fuera real.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veces sale rara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manos y los textos suelen salir mal. Pida el cambio o vuelva a intentar.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tres imágenes distintas y guárdelas.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la que más le gustó y cuente qué escribió para lograrla.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12 · Unidad 4 · Creatividad y bienestar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imagen se crea a partir de su descripción: los detalles mandan.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puede pedir cambios las veces que quiera.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de personas reales, y nunca usarlas como prueba.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historias y relatos.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12 — Generación de imágenes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