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13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 · Creatividad y bienestar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Historias y relatos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12 de noviembre          Grupo 2 · miércoles 11 de noviembre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Convertir una anécdota en un cuento corto.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Escoger el tono del relato.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Preparar una versión para leer en voz alta.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algo que le haya pasado y que le guste contar.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importa si es corto o si no recuerda todo.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 es exactamente lo que vamos a trabajar.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Usted pone la vivencia, la IA pone la forma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valor de la historia es suyo: lo que vivió, lo que sintió, los nombres. La IA solo ayuda a darle forma de cuento para que otros la disfruten.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cuando alguien pasa a limpio una carta que usted dictó.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Cuente la anécdota tal como la recuerda, con desorden y todo.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«conviértelo en un cuento corto de una página».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el TONO: cálido, divertido, nostálgico.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que los hechos y los nombres estén bien.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una versión para leer en voz alta, con frases cortas.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anécdota al cuento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usted cuenta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«De niño en la finca me perdí buscando un ternero y me encontró mi abuelo al anochecer. Yo tenía siete años y estaba muerto del susto.»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pide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«Conviértelo en un cuento corto de una página, cálido y sencillo, en primera persona. No inventes datos que no te di.»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Variaciones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los nietos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«Ahora escríbelo como un cuento para leerle a un niño de seis años.»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leer en voz alta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«Dame una versión con frases cortas, fácil de leer en voz alta, de tres minutos.»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Cuente su anécdota al asistente, sin preocuparse por el orden.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el cuento corto con el tono que quiera.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 los datos que hayan quedado mal.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Léalo en voz alta a un compañero.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no invente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expresamente que no agregue hechos que usted no contó.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historia es suya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texto ya no se parece a lo que pasó, pida que vuelva a lo que usted dijo.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Nombres y lugares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Revíselos uno por uno: son lo que hace real el relato.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dos relatos de su vida y guárdelos en una carpeta.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Léale uno a alguien de su familia.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Unidad 4 · Creatividad y bienestar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vivencia es suya; la IA solo le da forma.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 que pedir expresamente que no invente.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relato leído en voz alta necesita frases cortas.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memorias familiares.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13 — Historias y relatos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