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Sesión 14 de 16. Presentarse, dar la bienvenida y verificar que todos tengan su equipo encendido antes de comenzar.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los tres objetivos en voz alta. Preguntar si alguno les parece difícil; volver a ellos al final de la clase.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Ambientar el grupo y resolver problemas técnicos antes de entrar en materia.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Quince minutos. Explicar la idea con calma y pedir que alguien la repita con sus propias palabras.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 cada paso en la pantalla mientras se explica. Que nadie avance solo: todos al mismo 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Leer el ejemplo en voz alta y escribirlo en vivo en la pantalla. Que lo copien tal cual antes de cambiarlo.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Acompañar puesto por puesto. Pedir a quien termine primero que ayude al compañero de al 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Diez minutos. Insistir en el cuidado de los datos personales: es el mensaje que más se debe repetir en todo el curso.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Anotar la tarea en el tablero. Recordar que no es obligatoria pero sí es la que hace la diferencia.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Cerrar repasando los objetivos de la lámina 2 y preguntando si quedaron cumplidos.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645920"/>
            <a:ext cx="5120640" cy="5120640"/>
          </a:xfrm>
          <a:prstGeom prst="ellipse">
            <a:avLst/>
          </a:prstGeom>
          <a:solidFill>
            <a:srgbClr val="116A8C">
              <a:alpha val="50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515600" y="3931920"/>
            <a:ext cx="3291840" cy="3291840"/>
          </a:xfrm>
          <a:prstGeom prst="ellipse">
            <a:avLst/>
          </a:prstGeom>
          <a:solidFill>
            <a:srgbClr val="1D6A87">
              <a:alpha val="6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7772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PARA LA VIDA COTIDIANA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123444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4 · Creatividad y bienestar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1920240"/>
            <a:ext cx="1234440" cy="12344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92024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194560" y="1938528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BC7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14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194560" y="2331720"/>
            <a:ext cx="8503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Memorias familiares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685800" y="420624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 1 · jueves 19 de noviembre          Grupo 2 · miércoles 18 de noviembre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85800" y="46177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8DE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Duración: 2 horas y 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85800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FA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del Quindío · UQ Mayores · Maestro: Jorge Alejandro Aldana Gutiérrez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VAMOS A LOGRAR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esta clase usted podrá: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05740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3794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Recuperar recuerdos con ayuda de preguntas.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FFFFFF"/>
          </a:solidFill>
          <a:ln w="15875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8328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16382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Entrevistar a un familiar y guardar lo que cuente.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434840"/>
            <a:ext cx="10835640" cy="1143000"/>
          </a:xfrm>
          <a:prstGeom prst="roundRect">
            <a:avLst>
              <a:gd name="adj" fmla="val 720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0916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709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83080" y="448970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Armar un texto de memoria familiar.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14 · Unidad 4 · Creatividad y bienestar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COMENZAR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Recordemos la clase pasada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191109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Convertimos una anécdota en un cuento.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10896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33756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37360" y="314553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vamos más allá: la historia de la familia.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343400"/>
            <a:ext cx="10835640" cy="1005840"/>
          </a:xfrm>
          <a:prstGeom prst="roundRect">
            <a:avLst>
              <a:gd name="adj" fmla="val 7273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572000"/>
            <a:ext cx="548640" cy="54864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8408" y="4572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37360" y="4379976"/>
            <a:ext cx="94640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Piense en la persona mayor de su familia que más recuerdos tenga.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14 · Unidad 4 · Creatividad y bienestar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IDEA CLAVE DE HOY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Escribir para que quede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874520"/>
          </a:xfrm>
          <a:prstGeom prst="roundRect">
            <a:avLst>
              <a:gd name="adj" fmla="val 4390"/>
            </a:avLst>
          </a:prstGeom>
          <a:solidFill>
            <a:srgbClr val="E6F1F6"/>
          </a:solidFill>
          <a:ln w="15875">
            <a:solidFill>
              <a:srgbClr val="E6F1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205740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000"/>
              </a:lnSpc>
              <a:buNone/>
            </a:pPr>
            <a:r>
              <a:rPr lang="en-US" sz="2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Muchos recuerdos se pierden porque nadie los escribió. Unas buenas preguntas son suficientes para empezar, y la IA es muy buena haciendo preguntas.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85800" y="3977640"/>
            <a:ext cx="10835640" cy="1508760"/>
          </a:xfrm>
          <a:prstGeom prst="roundRect">
            <a:avLst>
              <a:gd name="adj" fmla="val 5455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97280" y="416052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entenderlo mejor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4498848"/>
            <a:ext cx="9966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abrir un baúl: uno no sabe qué hay hasta que empieza a sacar cosas.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14 · Unidad 4 · Creatividad y bienestar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A PASO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hace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27632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1764792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7647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09928" y="1627632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Pida: «hazme diez preguntas sencillas para recordar mi infancia».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85800" y="2523744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660904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09928" y="2523744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Responda hablando o escribiendo, sin apuro.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85800" y="3419856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0120" y="3557016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0120" y="35570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709928" y="3419856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Pida: «organiza mis respuestas en un relato en primera persona».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85800" y="4315968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0120" y="4453128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0120" y="445312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709928" y="4315968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nombres, fechas y lugares: eso lo pone usted.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685800" y="5212080"/>
            <a:ext cx="10835640" cy="804672"/>
          </a:xfrm>
          <a:prstGeom prst="roundRect">
            <a:avLst>
              <a:gd name="adj" fmla="val 7955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0120" y="5349240"/>
            <a:ext cx="530352" cy="530352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0120" y="53492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1709928" y="5212080"/>
            <a:ext cx="95097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Guarde el texto y compártalo con la familia.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14 · Unidad 4 · Creatividad y bienestar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PARA COPIAR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empezar la memoria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preguntas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«Hazme diez preguntas sencillas para escribir la historia de mi familia: mis padres, mi casa de infancia y mi barrio.»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texto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«Con estas respuestas, escribe un texto de dos páginas en primera persona, cálido y sencillo. No inventes nada.»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14 · Unidad 4 · Creatividad y bienestar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EJEMPLOS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entrevistar a otro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89280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Preguntas para un familiar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097280" y="231343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«Dame quince preguntas para entrevistar a mi mamá de 85 años sobre su juventud, en lenguaje respetuoso y sencillo.»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85800" y="3931920"/>
            <a:ext cx="10835640" cy="2011680"/>
          </a:xfrm>
          <a:prstGeom prst="roundRect">
            <a:avLst>
              <a:gd name="adj" fmla="val 4091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133088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Ordenar la entrevista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97280" y="4553712"/>
            <a:ext cx="99669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«Organiza estas respuestas por temas y por épocas, y dime qué preguntas quedaron sin responder.»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14 · Unidad 4 · Creatividad y bienestar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TURNO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Practiquemos en clase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2834640" cy="566928"/>
          </a:xfrm>
          <a:prstGeom prst="roundRect">
            <a:avLst>
              <a:gd name="adj" fmla="val 48387"/>
            </a:avLst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6916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minutos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0120" y="2642616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264261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709928" y="2487168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las diez preguntas y responda tres en clase.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85800" y="3419856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60120" y="3575304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0120" y="35753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709928" y="3419856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que organicen sus respuestas en un párrafo.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4352544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60120" y="4507992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50799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709928" y="4352544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Corrija los nombres y las fechas.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85800" y="5285232"/>
            <a:ext cx="10835640" cy="841248"/>
          </a:xfrm>
          <a:prstGeom prst="roundRect">
            <a:avLst>
              <a:gd name="adj" fmla="val 7609"/>
            </a:avLst>
          </a:prstGeom>
          <a:solidFill>
            <a:srgbClr val="FFFFFF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60120" y="5440680"/>
            <a:ext cx="530352" cy="530352"/>
          </a:xfrm>
          <a:prstGeom prst="ellipse">
            <a:avLst/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60120" y="54406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1709928" y="5285232"/>
            <a:ext cx="9509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Anote a quién de su familia va a entrevistar esta semana.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14 · Unidad 4 · Creatividad y bienestar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TENGA EN CUENTA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Tres cuidados importantes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601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datos los pone usted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9601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Nombres, fechas y lugares son suyos. La IA no debe completarlos.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77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6177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Pida permiso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6177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va a escribir sobre otra persona, cuéntele y pídale autorización.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001000" y="1783080"/>
            <a:ext cx="3429000" cy="3200400"/>
          </a:xfrm>
          <a:prstGeom prst="roundRect">
            <a:avLst>
              <a:gd name="adj" fmla="val 2571"/>
            </a:avLst>
          </a:prstGeom>
          <a:solidFill>
            <a:srgbClr val="FBF0E2"/>
          </a:solidFill>
          <a:ln w="15875">
            <a:solidFill>
              <a:srgbClr val="EFD9B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2057400"/>
            <a:ext cx="640080" cy="640080"/>
          </a:xfrm>
          <a:prstGeom prst="ellipse">
            <a:avLst/>
          </a:prstGeom>
          <a:solidFill>
            <a:srgbClr val="C4661B"/>
          </a:solidFill>
          <a:ln w="12700">
            <a:solidFill>
              <a:srgbClr val="C4661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75320" y="2852928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Guarde copia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275320" y="3675888"/>
            <a:ext cx="2880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00"/>
              </a:lnSpc>
              <a:buNone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texto es valioso. Guárdelo en la nube y en una memoria USB.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14 · Unidad 4 · Creatividad y bienestar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84048"/>
            <a:ext cx="10835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20" kern="0" dirty="0">
                <a:solidFill>
                  <a:srgbClr val="C466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PRACTICAR EN CASA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85800" y="694944"/>
            <a:ext cx="10835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0A3D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le queda de tarea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85800" y="18288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8408" y="21031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21031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83080" y="18836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Entreviste a un familiar con las preguntas que preparó.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85800" y="3200400"/>
            <a:ext cx="10835640" cy="1143000"/>
          </a:xfrm>
          <a:prstGeom prst="roundRect">
            <a:avLst>
              <a:gd name="adj" fmla="val 6400"/>
            </a:avLst>
          </a:prstGeom>
          <a:solidFill>
            <a:srgbClr val="E6F1F6"/>
          </a:solidFill>
          <a:ln w="15875">
            <a:solidFill>
              <a:srgbClr val="CFE2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78408" y="3474720"/>
            <a:ext cx="594360" cy="594360"/>
          </a:xfrm>
          <a:prstGeom prst="ellipse">
            <a:avLst/>
          </a:prstGeom>
          <a:solidFill>
            <a:srgbClr val="116A8C"/>
          </a:solidFill>
          <a:ln w="12700">
            <a:solidFill>
              <a:srgbClr val="116A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78408" y="3474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83080" y="3255264"/>
            <a:ext cx="941832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Traiga el texto para leer un fragmento en clase.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685800" y="4892040"/>
            <a:ext cx="10835640" cy="960120"/>
          </a:xfrm>
          <a:prstGeom prst="roundRect">
            <a:avLst>
              <a:gd name="adj" fmla="val 7619"/>
            </a:avLst>
          </a:prstGeom>
          <a:solidFill>
            <a:srgbClr val="0A3D52"/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489204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no le sale, no se quede con la duda: anótela y la resolvemos al comenzar la próxima clase.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85800" y="6355080"/>
            <a:ext cx="9601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14 · Unidad 4 · Creatividad y bienestar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1064240" y="6355080"/>
            <a:ext cx="457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A65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3D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58400" y="4206240"/>
            <a:ext cx="3474720" cy="3474720"/>
          </a:xfrm>
          <a:prstGeom prst="ellipse">
            <a:avLst/>
          </a:prstGeom>
          <a:solidFill>
            <a:srgbClr val="116A8C">
              <a:alpha val="45000"/>
            </a:srgbClr>
          </a:solidFill>
          <a:ln w="12700">
            <a:solidFill>
              <a:srgbClr val="0A3D5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777240"/>
            <a:ext cx="10835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CERRAR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85800" y="1143000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nos llevamos de hoy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2148840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322576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32257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91640" y="2148840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Unas buenas preguntas destraban todos los recuerdos.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85800" y="3172968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346704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41832" y="33467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691640" y="3172968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pregunta y organiza; los datos los pone la familia.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85800" y="4197096"/>
            <a:ext cx="9692640" cy="877824"/>
          </a:xfrm>
          <a:prstGeom prst="roundRect">
            <a:avLst>
              <a:gd name="adj" fmla="val 7292"/>
            </a:avLst>
          </a:prstGeom>
          <a:solidFill>
            <a:srgbClr val="12546E"/>
          </a:solidFill>
          <a:ln w="15875">
            <a:solidFill>
              <a:srgbClr val="1D6A8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4370832"/>
            <a:ext cx="530352" cy="530352"/>
          </a:xfrm>
          <a:prstGeom prst="ellipse">
            <a:avLst/>
          </a:prstGeom>
          <a:solidFill>
            <a:srgbClr val="E0A96D"/>
          </a:solidFill>
          <a:ln w="12700">
            <a:solidFill>
              <a:srgbClr val="E0A96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437083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A3D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691640" y="4197096"/>
            <a:ext cx="84124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8F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lo que se escriba conviene guardarlo por duplicado.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E0A9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próxima clase: álbumes digitales.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Universidad del Quindío · UQ Mayores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14 — Memorias familiares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2026-08-10T03:34:00Z</dcterms:created>
  <dcterms:modified xsi:type="dcterms:W3CDTF">2026-08-10T03:34:00Z</dcterms:modified>
</cp:coreProperties>
</file>