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15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 · Creatividad y bienestar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Álbumes digitales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26 de noviembre          Grupo 2 · miércoles 25 de noviembre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 las fotos del celular o del computador.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Escribir pies de foto que cuenten la historia.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Armar un álbum y compartirlo con la familia.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a mano su celular con fotos.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un evento familiar del que tenga varias fotos.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eso armamos el álbum de hoy.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foto con su historia vale el doble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veinte años nadie va a recordar quién aparece en la foto ni por qué. Un pie de foto de dos líneas resuelve eso para siempre.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escribir con lápiz detrás de las fotos de antes.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Unidad 4 · Creatividad y bienestar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las fotos de un solo evento: entre diez y veinte.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Ordénelas por fecha en una carpeta con nombre claro.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ayuda para escribir el pie de foto de cada una.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el orden del álbum y un título.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Súbalo a la nube y comparta el enlace con su familia.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Unidad 4 · Creatividad y bienestar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Pies de foto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usted cuenta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«Es una foto de mis tres nietos en la playa de Coveñas, en diciembre del año pasado. Estaban felices porque era la primera vez que veían el mar.»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pide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«Escribe un pie de foto cariñoso y corto, de dos líneas, con esa información.»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álbum completo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Título y orden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«Propón un título para un álbum de las vacaciones familiares de diciembre y dime en qué orden poner las fotos.»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texto de apertura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«Escribe un párrafo de presentación para la primera página del álbum, cálido y breve.»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diez fotos de un mismo evento.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el pie de foto de tres de ellas con ayuda del asistente.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Póngale título al álbum.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Súbalo a la nube y compártalo con una persona.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Unidad 4 · Creatividad y bienestar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Privacidad de los demás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Pregunte antes de publicar fotos de otras personas, sobre todo de menores de edad.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 de seguridad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fotos del celular se pierden. Suba siempre una copia a la nube.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Comparta con cuidado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enlace público lo puede ver cualquiera. Prefiera compartir a personas concretas.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Unidad 4 · Creatividad y bienestar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Arme un álbum completo de un evento familiar.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Compártalo con la familia y traiga el título a clase.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Unidad 4 · Creatividad y bienestar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pie de foto de dos líneas salva el recuerdo para siempre.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fotos siempre necesitan una copia en la nube.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publicar fotos de otros, hay que preguntar.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uso ético y seguro de la IA, y cierre del curso.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15 — Álbumes digitales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