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16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 · Creatividad y bienestar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Uso ético y seguro de la IA · Cierre del curso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3 de diciembre          Grupo 2 · miércoles 2 de diciembre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Reconocer los riesgos más comunes al usar IA.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Proteger sus datos personales y los de su familia.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engaños hechos con inteligencia artificial.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Última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cerramos el curso.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Repasamos lo aprendido y hablamos de seguridad.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Graduación: 10 de diciembre, 3:00 p.m., auditorio Euclides Jaramillo Arango.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 una herramienta útil, no una persona y no la verdad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no siente, no lo conoce y no sabe si lo que dice es cierto. Usarla bien es aprovecharla sin entregarle lo que no debe saber y sin creerle todo.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un cuchillo de cocina: muy útil, pero se maneja con cuidado.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dé cédula, claves, números de cuenta ni su historia clínica completa.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en la fuente oficial todo lo que sea trámite, plata o salud.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Desconfíe de audios o videos donde un familiar pide dinero con urgencia.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dude, llame por teléfono a esa persona antes de hacer nada.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Recuerde que lo que usted escribe puede quedar guardado.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estafa más común hoy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funciona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unos segundos de audio se puede imitar la voz de un familiar. Llaman, se oye igual que su hijo o su nieto, y piden plata urgente.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hacer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Cuelgue y llame usted al número de siempre. Acuerde con su familia una palabra clave que solo ustedes conozcan.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Otras señales de alerta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Urgencia y secreto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«Es urgente», «no le cuente a nadie», «tiene que ser ya». Esas tres frases juntas casi siempre son engaño.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siempre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Ningún banco, ninguna EPS y ninguna entidad del Estado le va a pedir la clave por teléfono ni por WhatsApp.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Vamos a revisar juntos tres mensajes y decidir cuál es engaño.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uno acuerda una palabra clave con su familia.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qué datos suyos ha escrito en internet este semestre.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Comparta un consejo de seguridad con el grupo.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personales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Cédula, claves y cuentas: jamás, por ningún motivo, en ningún sitio.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 de menores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Piénselo dos veces antes de publicar fotos de niños, aunque sean sus nietos.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Pregunte cuando dude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hacer algo con plata o con datos, consulte con alguien de confianza.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Acuerde la palabra clave con su familia esta semana.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Enséñele a otra persona mayor tres cosas que aprendió en este curso.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16 · Unidad 4 · Creatividad y bienestar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Aprendimos a comunicarnos, a organizarnos, a aprender y a crear con ayuda de la IA.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es una herramienta: usted decide, usted revisa y usted firma.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vemos en la graduación: 10 de diciembre, 3:00 p. m.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¡Felicitaciones por completar el curso!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16 — Uso ético y seguro de la IA · Cierre del curso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2026-08-10T03:34:01Z</dcterms:created>
  <dcterms:modified xsi:type="dcterms:W3CDTF">2026-08-10T03:34:01Z</dcterms:modified>
</cp:coreProperties>
</file>